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5"/>
  </p:notesMasterIdLst>
  <p:sldIdLst>
    <p:sldId id="258" r:id="rId4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1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F6F118-6570-4247-ACD8-E53F9FCEF5C6}" type="datetimeFigureOut">
              <a:rPr lang="en-US" altLang="ja-JP"/>
              <a:pPr/>
              <a:t>4/1/2014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A44673-9577-406C-BA42-0F4AFCB4E0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0283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SzPct val="100000"/>
            </a:pPr>
            <a:fld id="{16327B4A-7C29-4B20-BDF4-C11DD3577EF6}" type="datetime8">
              <a:rPr lang="en-US" altLang="ja-JP">
                <a:solidFill>
                  <a:srgbClr val="000000"/>
                </a:solidFill>
                <a:sym typeface="Calibri" pitchFamily="34" charset="0"/>
              </a:rPr>
              <a:pPr>
                <a:buSzPct val="100000"/>
              </a:pPr>
              <a:t>4/1/2014 10:42 PM</a:t>
            </a:fld>
            <a:endParaRPr lang="en-US" altLang="ja-JP">
              <a:solidFill>
                <a:srgbClr val="000000"/>
              </a:solidFill>
              <a:sym typeface="Calibri" pitchFamily="34" charset="0"/>
            </a:endParaRP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© 2007 Microsoft Corporation. All rights reserved. Microsoft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Windows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Windows Vista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、およびその他の製品名は、米国およびその他の国における登録商標または商標 です。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ここに示す情報は参照だけを目的とし、発表時点での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Corporation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の見解を表します。 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は変化する市況に対応する必要があり、この発表は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のコミットメントとして解釈されるものではありません。また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はこの発表日以降に提供されるあらゆる情報について、その正確性を保証できるものではありません。  </a:t>
            </a:r>
            <a:b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</a:b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はここに示される情報について、明示、黙示、または法令を問わず保証をしません。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SzPct val="100000"/>
            </a:pPr>
            <a:fld id="{271B0A68-3EEC-44B7-9FD1-306C065DDDD0}" type="slidenum">
              <a:rPr lang="en-US" altLang="ja-JP">
                <a:solidFill>
                  <a:srgbClr val="000000"/>
                </a:solidFill>
                <a:sym typeface="Calibri" pitchFamily="34" charset="0"/>
              </a:rPr>
              <a:pPr>
                <a:buSzPct val="100000"/>
              </a:pPr>
              <a:t>1</a:t>
            </a:fld>
            <a:endParaRPr lang="en-US" altLang="ja-JP">
              <a:solidFill>
                <a:srgbClr val="000000"/>
              </a:solidFill>
              <a:sym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105" y="1905001"/>
            <a:ext cx="8322072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104" y="4344989"/>
            <a:ext cx="832207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183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6203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9906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583505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3035" y="4344989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82220" y="2355850"/>
            <a:ext cx="8330957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6649693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82506" y="1905000"/>
            <a:ext cx="8710745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325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3035" y="4344989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82220" y="2355850"/>
            <a:ext cx="8330957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513826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12750" y="1411552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6582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412875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237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411553"/>
            <a:ext cx="44577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1553"/>
            <a:ext cx="44577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7952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750" y="1757802"/>
            <a:ext cx="44577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2749" y="2174875"/>
            <a:ext cx="44577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3147" y="1757802"/>
            <a:ext cx="4460104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461139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7395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0595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79897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228137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750" y="230188"/>
            <a:ext cx="90805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2750" y="1412875"/>
            <a:ext cx="90805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9" r:id="rId10"/>
    <p:sldLayoutId id="2147483690" r:id="rId11"/>
    <p:sldLayoutId id="2147483687" r:id="rId12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hite rectang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2"/>
          <a:stretch>
            <a:fillRect/>
          </a:stretch>
        </p:blipFill>
        <p:spPr bwMode="auto">
          <a:xfrm>
            <a:off x="0" y="1300164"/>
            <a:ext cx="9906000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750" y="230188"/>
            <a:ext cx="90805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82506" y="1905000"/>
            <a:ext cx="8710744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>
    <p:fade/>
  </p:transition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6"/>
          <p:cNvSpPr/>
          <p:nvPr/>
        </p:nvSpPr>
        <p:spPr bwMode="auto">
          <a:xfrm>
            <a:off x="472260" y="1775138"/>
            <a:ext cx="8945236" cy="1790908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lvl1pPr defTabSz="9128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SzPct val="100000"/>
            </a:pPr>
            <a:endParaRPr lang="ja-JP" altLang="en-US" sz="23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44" name="Title 1"/>
          <p:cNvSpPr>
            <a:spLocks noGrp="1"/>
          </p:cNvSpPr>
          <p:nvPr/>
        </p:nvSpPr>
        <p:spPr>
          <a:xfrm>
            <a:off x="1208584" y="44624"/>
            <a:ext cx="7541173" cy="609398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>
            <a:spAutoFit/>
          </a:bodyPr>
          <a:lstStyle>
            <a:lvl1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lang="en-US" sz="4800" kern="1200" spc="-150" dirty="0">
                <a:ln w="3175">
                  <a:noFill/>
                </a:ln>
                <a:gradFill>
                  <a:gsLst>
                    <a:gs pos="0">
                      <a:srgbClr val="2E59B0"/>
                    </a:gs>
                    <a:gs pos="49000">
                      <a:srgbClr val="161D32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  <a:lvl2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363" fontAlgn="auto">
              <a:spcAft>
                <a:spcPts val="0"/>
              </a:spcAft>
              <a:defRPr/>
            </a:pP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★ご存知</a:t>
            </a:r>
            <a:r>
              <a:rPr lang="ja-JP" altLang="en-US" sz="4400" dirty="0">
                <a:solidFill>
                  <a:schemeClr val="bg2">
                    <a:lumMod val="40000"/>
                    <a:lumOff val="6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でした</a:t>
            </a: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か？美容</a:t>
            </a: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歯科★</a:t>
            </a:r>
            <a:endParaRPr sz="4400" dirty="0">
              <a:solidFill>
                <a:schemeClr val="bg2">
                  <a:lumMod val="40000"/>
                  <a:lumOff val="6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</a:endParaRPr>
          </a:p>
        </p:txBody>
      </p:sp>
      <p:sp>
        <p:nvSpPr>
          <p:cNvPr id="45" name="Text Placeholder 2"/>
          <p:cNvSpPr>
            <a:spLocks noGrp="1"/>
          </p:cNvSpPr>
          <p:nvPr/>
        </p:nvSpPr>
        <p:spPr bwMode="auto">
          <a:xfrm>
            <a:off x="691297" y="911042"/>
            <a:ext cx="8583488" cy="44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96875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歯科口腔外科領域で気になっていることは？</a:t>
            </a:r>
            <a:endParaRPr lang="en-US" altLang="ja-JP" b="1" dirty="0" smtClean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46" name="Rounded Rectangle 3"/>
          <p:cNvSpPr/>
          <p:nvPr/>
        </p:nvSpPr>
        <p:spPr bwMode="auto">
          <a:xfrm>
            <a:off x="450005" y="4947953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口腔</a:t>
            </a:r>
            <a:r>
              <a:rPr lang="ja-JP" altLang="en-US" sz="2000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ヒアルロン</a:t>
            </a: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酸治療</a:t>
            </a:r>
            <a:endParaRPr lang="ja-JP" altLang="en-US" sz="2000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47" name="Rounded Rectangle 5"/>
          <p:cNvSpPr/>
          <p:nvPr/>
        </p:nvSpPr>
        <p:spPr bwMode="auto">
          <a:xfrm>
            <a:off x="450824" y="3719354"/>
            <a:ext cx="8966672" cy="108012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endParaRPr lang="ja-JP" altLang="en-US" sz="23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48" name="Text Placeholder 2"/>
          <p:cNvSpPr txBox="1">
            <a:spLocks/>
          </p:cNvSpPr>
          <p:nvPr/>
        </p:nvSpPr>
        <p:spPr bwMode="auto">
          <a:xfrm>
            <a:off x="670182" y="3766972"/>
            <a:ext cx="8527957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法令線・たるみ・小じわに対する関心は、虫歯以上であることがわかりました。</a:t>
            </a:r>
            <a:endParaRPr lang="en-US" altLang="ja-JP" sz="3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12" y="2281073"/>
            <a:ext cx="8820472" cy="862217"/>
          </a:xfrm>
          <a:prstGeom prst="rect">
            <a:avLst/>
          </a:prstGeom>
        </p:spPr>
      </p:pic>
      <p:sp>
        <p:nvSpPr>
          <p:cNvPr id="50" name="テキスト ボックス 12"/>
          <p:cNvSpPr txBox="1"/>
          <p:nvPr/>
        </p:nvSpPr>
        <p:spPr>
          <a:xfrm>
            <a:off x="776536" y="1343090"/>
            <a:ext cx="846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r>
              <a:rPr kumimoji="1" lang="ja-JP" altLang="en-US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⇒複数の歯科医院で、</a:t>
            </a:r>
            <a:r>
              <a:rPr kumimoji="1" lang="en-US" altLang="ja-JP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700</a:t>
            </a:r>
            <a:r>
              <a:rPr kumimoji="1" lang="ja-JP" altLang="en-US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名以上の患者様にうかがったデータがあります。すると</a:t>
            </a:r>
            <a:r>
              <a:rPr kumimoji="1" lang="en-US" altLang="ja-JP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…</a:t>
            </a:r>
            <a:endParaRPr kumimoji="1" lang="ja-JP" altLang="en-US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1" name="テキスト ボックス 13"/>
          <p:cNvSpPr txBox="1"/>
          <p:nvPr/>
        </p:nvSpPr>
        <p:spPr>
          <a:xfrm>
            <a:off x="1099818" y="2481349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歯周病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(230)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2" name="テキスト ボックス 14"/>
          <p:cNvSpPr txBox="1"/>
          <p:nvPr/>
        </p:nvSpPr>
        <p:spPr>
          <a:xfrm>
            <a:off x="3530573" y="2481349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歯の色や形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166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）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3" name="テキスト ボックス 15"/>
          <p:cNvSpPr txBox="1"/>
          <p:nvPr/>
        </p:nvSpPr>
        <p:spPr>
          <a:xfrm>
            <a:off x="4674607" y="2481349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歯並び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(112)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4" name="テキスト ボックス 17"/>
          <p:cNvSpPr txBox="1"/>
          <p:nvPr/>
        </p:nvSpPr>
        <p:spPr>
          <a:xfrm>
            <a:off x="5479475" y="248134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口臭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5" name="テキスト ボックス 18"/>
          <p:cNvSpPr txBox="1"/>
          <p:nvPr/>
        </p:nvSpPr>
        <p:spPr>
          <a:xfrm>
            <a:off x="6099834" y="2358238"/>
            <a:ext cx="611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歯茎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色形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6" name="テキスト ボックス 19"/>
          <p:cNvSpPr txBox="1"/>
          <p:nvPr/>
        </p:nvSpPr>
        <p:spPr>
          <a:xfrm>
            <a:off x="6610771" y="24813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法令線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7" name="テキスト ボックス 20"/>
          <p:cNvSpPr txBox="1"/>
          <p:nvPr/>
        </p:nvSpPr>
        <p:spPr>
          <a:xfrm>
            <a:off x="6011867" y="1808851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詰め物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の色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(49)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8" name="テキスト ボックス 21"/>
          <p:cNvSpPr txBox="1"/>
          <p:nvPr/>
        </p:nvSpPr>
        <p:spPr>
          <a:xfrm>
            <a:off x="8133084" y="1839628"/>
            <a:ext cx="65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唇の形　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(12)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9" name="テキスト ボックス 22"/>
          <p:cNvSpPr txBox="1"/>
          <p:nvPr/>
        </p:nvSpPr>
        <p:spPr>
          <a:xfrm>
            <a:off x="6937482" y="180885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たるみ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(48)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0" name="テキスト ボックス 23"/>
          <p:cNvSpPr txBox="1"/>
          <p:nvPr/>
        </p:nvSpPr>
        <p:spPr>
          <a:xfrm>
            <a:off x="7545702" y="1808851"/>
            <a:ext cx="61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小じわ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(37)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1" name="テキスト ボックス 24"/>
          <p:cNvSpPr txBox="1"/>
          <p:nvPr/>
        </p:nvSpPr>
        <p:spPr>
          <a:xfrm>
            <a:off x="8760242" y="1839628"/>
            <a:ext cx="65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その他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2" name="テキスト ボックス 25"/>
          <p:cNvSpPr txBox="1"/>
          <p:nvPr/>
        </p:nvSpPr>
        <p:spPr>
          <a:xfrm>
            <a:off x="8355749" y="2481349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特に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ない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(144)</a:t>
            </a:r>
            <a:endParaRPr kumimoji="1" lang="ja-JP" altLang="en-US" sz="120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48120" y="2481349"/>
            <a:ext cx="566181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虫歯</a:t>
            </a:r>
            <a:endParaRPr kumimoji="1" lang="en-US" altLang="ja-JP" sz="1200" dirty="0" smtClean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</a:t>
            </a:r>
            <a:r>
              <a:rPr kumimoji="1" lang="en-US" altLang="ja-JP" sz="1200" dirty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166)</a:t>
            </a:r>
            <a:endParaRPr lang="ja-JP" altLang="en-US" sz="1200" dirty="0">
              <a:solidFill>
                <a:schemeClr val="bg2"/>
              </a:solidFill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>
            <a:off x="6559453" y="2207186"/>
            <a:ext cx="803320" cy="27416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7290765" y="2207186"/>
            <a:ext cx="432048" cy="28803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7866829" y="2207186"/>
            <a:ext cx="144016" cy="28803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8226869" y="2183113"/>
            <a:ext cx="216024" cy="31210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endCxn id="61" idx="2"/>
          </p:cNvCxnSpPr>
          <p:nvPr/>
        </p:nvCxnSpPr>
        <p:spPr>
          <a:xfrm flipV="1">
            <a:off x="8262873" y="2239738"/>
            <a:ext cx="825996" cy="25548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56"/>
          <p:cNvSpPr txBox="1"/>
          <p:nvPr/>
        </p:nvSpPr>
        <p:spPr>
          <a:xfrm>
            <a:off x="5328953" y="3155097"/>
            <a:ext cx="40126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r>
              <a:rPr kumimoji="1" lang="ja-JP" altLang="en-US" sz="105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2012</a:t>
            </a:r>
            <a:r>
              <a:rPr kumimoji="1" lang="ja-JP" altLang="en-US" sz="105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　第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12</a:t>
            </a:r>
            <a:r>
              <a:rPr kumimoji="1" lang="ja-JP" altLang="en-US" sz="1050" dirty="0" smtClean="0">
                <a:solidFill>
                  <a:schemeClr val="bg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回日本抗加齢において発表されていたデータより</a:t>
            </a:r>
            <a:endParaRPr kumimoji="1" lang="ja-JP" altLang="en-US" sz="1050" dirty="0">
              <a:solidFill>
                <a:schemeClr val="bg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70" name="Rounded Rectangle 3"/>
          <p:cNvSpPr/>
          <p:nvPr/>
        </p:nvSpPr>
        <p:spPr bwMode="auto">
          <a:xfrm>
            <a:off x="3494410" y="4947953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歯科ボツリヌス</a:t>
            </a:r>
            <a:r>
              <a:rPr lang="ja-JP" altLang="en-US" sz="2000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治療</a:t>
            </a:r>
          </a:p>
        </p:txBody>
      </p:sp>
      <p:sp>
        <p:nvSpPr>
          <p:cNvPr id="71" name="Rounded Rectangle 3"/>
          <p:cNvSpPr/>
          <p:nvPr/>
        </p:nvSpPr>
        <p:spPr bwMode="auto">
          <a:xfrm>
            <a:off x="6538815" y="4947953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プラセンタ療法</a:t>
            </a:r>
            <a:endParaRPr lang="ja-JP" altLang="en-US" sz="2000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72" name="Text Placeholder 2"/>
          <p:cNvSpPr>
            <a:spLocks noGrp="1"/>
          </p:cNvSpPr>
          <p:nvPr/>
        </p:nvSpPr>
        <p:spPr bwMode="auto">
          <a:xfrm>
            <a:off x="691297" y="5735578"/>
            <a:ext cx="85834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96875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本院でも施術を導入し、好評をいただいております</a:t>
            </a:r>
            <a:r>
              <a:rPr lang="ja-JP" altLang="en-US" sz="2800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。</a:t>
            </a:r>
            <a:endParaRPr lang="en-US" altLang="ja-JP" sz="2800" b="1" dirty="0" smtClean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  <a:p>
            <a:r>
              <a:rPr lang="ja-JP" altLang="en-US" sz="2800" b="1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お気軽にスタッフまでお声かけくださいませ</a:t>
            </a:r>
            <a:r>
              <a:rPr lang="ja-JP" altLang="en-US" sz="2800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。</a:t>
            </a:r>
            <a:endParaRPr lang="en-US" altLang="ja-JP" sz="2800" b="1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hite Template with yellow-magenta Segoe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0CAB1D8-8B60-41DC-AE7A-89AB460F81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1_White Template with yellow-magenta Segoe</Template>
  <TotalTime>9</TotalTime>
  <Words>267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1_White Template with yellow-magenta Segoe</vt:lpstr>
      <vt:lpstr>White with Courier font for code slides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のガイドライン</dc:title>
  <dc:creator>GLOBAL</dc:creator>
  <cp:lastModifiedBy>GLOBAL</cp:lastModifiedBy>
  <cp:revision>6</cp:revision>
  <dcterms:created xsi:type="dcterms:W3CDTF">2014-04-01T11:32:09Z</dcterms:created>
  <dcterms:modified xsi:type="dcterms:W3CDTF">2014-04-01T13:43:33Z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TC102867889990</vt:lpwstr>
  </property>
</Properties>
</file>