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9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96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49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48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18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90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95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3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46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31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45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18B0-1A35-46B0-BE42-8F546D53AFAE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B7F7-6EFA-4692-BE7B-B4AF18AD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53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692696" y="560512"/>
            <a:ext cx="5593198" cy="23698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ja-JP" altLang="en-US" sz="6000" b="1" cap="none" spc="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☆サプリ</a:t>
            </a:r>
            <a:r>
              <a:rPr lang="ja-JP" altLang="en-US" sz="6000" b="1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鑑定</a:t>
            </a:r>
            <a:endParaRPr lang="en-US" altLang="ja-JP" sz="6000" b="1" cap="none" spc="0" dirty="0" smtClean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6000" b="1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はじめました！</a:t>
            </a:r>
            <a:endParaRPr lang="en-US" altLang="ja-JP" sz="6000" b="1" dirty="0" smtClean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2800" b="1" cap="none" spc="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＊鑑定料は</a:t>
            </a:r>
            <a:r>
              <a:rPr lang="ja-JP" altLang="en-US" sz="2800" b="1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無料です</a:t>
            </a:r>
            <a:endParaRPr lang="ja-JP" altLang="en-US" sz="2800" b="1" cap="none" spc="0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3105062"/>
            <a:ext cx="1267200" cy="177593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667470" y="3208197"/>
            <a:ext cx="47138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いま</a:t>
            </a:r>
            <a:r>
              <a:rPr kumimoji="1" lang="ja-JP" altLang="en-US" sz="3200" dirty="0" smtClean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愛用中のサプリがあるのだけれど、</a:t>
            </a:r>
            <a:r>
              <a:rPr lang="ja-JP" altLang="en-US" sz="3200" dirty="0" smtClean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本当に</a:t>
            </a:r>
            <a:r>
              <a:rPr kumimoji="1" lang="ja-JP" altLang="en-US" sz="3200" dirty="0" smtClean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効いているのだろうか？</a:t>
            </a:r>
            <a:endParaRPr kumimoji="1" lang="ja-JP" altLang="en-US" sz="3200" dirty="0">
              <a:solidFill>
                <a:srgbClr val="C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60648" y="5169024"/>
            <a:ext cx="6336704" cy="194421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0648" y="5268615"/>
            <a:ext cx="62650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・サプリの効き目の確かめ方って？</a:t>
            </a:r>
            <a:endParaRPr lang="en-US" altLang="ja-JP" sz="2800" dirty="0" smtClean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・薬と相性の良くないサプリって？</a:t>
            </a:r>
            <a:endParaRPr lang="en-US" altLang="ja-JP" sz="2800" dirty="0" smtClean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8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・手を出してはいけないサプリって？</a:t>
            </a:r>
            <a:endParaRPr kumimoji="1" lang="en-US" altLang="ja-JP" sz="2800" dirty="0" smtClean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・だまされないサプリの選び方って？</a:t>
            </a:r>
            <a:endParaRPr kumimoji="1" lang="en-US" altLang="ja-JP" sz="2800" dirty="0" smtClean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29" name="Picture 5" descr="C:\Users\Personal\AppData\Local\Microsoft\Windows\Temporary Internet Files\Content.IE5\PBSXXLFD\MC9003184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114" y="8769424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470336" y="7473280"/>
            <a:ext cx="6127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院では、食機能の専門家として、皆様からサプリの利用に関するご相談をおまちしております。お気軽にお尋ねください。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575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91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GLOBAL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GLOBAL</dc:creator>
  <cp:lastModifiedBy>GLOBAL</cp:lastModifiedBy>
  <cp:revision>6</cp:revision>
  <dcterms:created xsi:type="dcterms:W3CDTF">2014-03-29T14:52:40Z</dcterms:created>
  <dcterms:modified xsi:type="dcterms:W3CDTF">2014-03-30T03:55:51Z</dcterms:modified>
</cp:coreProperties>
</file>