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192" y="-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18B0-1A35-46B0-BE42-8F546D53AFAE}" type="datetimeFigureOut">
              <a:rPr kumimoji="1" lang="ja-JP" altLang="en-US" smtClean="0"/>
              <a:t>2014/3/30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B7F7-6EFA-4692-BE7B-B4AF18ADD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3963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18B0-1A35-46B0-BE42-8F546D53AFAE}" type="datetimeFigureOut">
              <a:rPr kumimoji="1" lang="ja-JP" altLang="en-US" smtClean="0"/>
              <a:t>2014/3/30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B7F7-6EFA-4692-BE7B-B4AF18ADD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490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18B0-1A35-46B0-BE42-8F546D53AFAE}" type="datetimeFigureOut">
              <a:rPr kumimoji="1" lang="ja-JP" altLang="en-US" smtClean="0"/>
              <a:t>2014/3/30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B7F7-6EFA-4692-BE7B-B4AF18ADD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1485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18B0-1A35-46B0-BE42-8F546D53AFAE}" type="datetimeFigureOut">
              <a:rPr kumimoji="1" lang="ja-JP" altLang="en-US" smtClean="0"/>
              <a:t>2014/3/30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B7F7-6EFA-4692-BE7B-B4AF18ADD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186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18B0-1A35-46B0-BE42-8F546D53AFAE}" type="datetimeFigureOut">
              <a:rPr kumimoji="1" lang="ja-JP" altLang="en-US" smtClean="0"/>
              <a:t>2014/3/30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B7F7-6EFA-4692-BE7B-B4AF18ADD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904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18B0-1A35-46B0-BE42-8F546D53AFAE}" type="datetimeFigureOut">
              <a:rPr kumimoji="1" lang="ja-JP" altLang="en-US" smtClean="0"/>
              <a:t>2014/3/30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B7F7-6EFA-4692-BE7B-B4AF18ADD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8951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18B0-1A35-46B0-BE42-8F546D53AFAE}" type="datetimeFigureOut">
              <a:rPr kumimoji="1" lang="ja-JP" altLang="en-US" smtClean="0"/>
              <a:t>2014/3/30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B7F7-6EFA-4692-BE7B-B4AF18ADD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630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18B0-1A35-46B0-BE42-8F546D53AFAE}" type="datetimeFigureOut">
              <a:rPr kumimoji="1" lang="ja-JP" altLang="en-US" smtClean="0"/>
              <a:t>2014/3/30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B7F7-6EFA-4692-BE7B-B4AF18ADD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146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18B0-1A35-46B0-BE42-8F546D53AFAE}" type="datetimeFigureOut">
              <a:rPr kumimoji="1" lang="ja-JP" altLang="en-US" smtClean="0"/>
              <a:t>2014/3/30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B7F7-6EFA-4692-BE7B-B4AF18ADD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311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18B0-1A35-46B0-BE42-8F546D53AFAE}" type="datetimeFigureOut">
              <a:rPr kumimoji="1" lang="ja-JP" altLang="en-US" smtClean="0"/>
              <a:t>2014/3/30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B7F7-6EFA-4692-BE7B-B4AF18ADD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457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18B0-1A35-46B0-BE42-8F546D53AFAE}" type="datetimeFigureOut">
              <a:rPr kumimoji="1" lang="ja-JP" altLang="en-US" smtClean="0"/>
              <a:t>2014/3/30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B7F7-6EFA-4692-BE7B-B4AF18ADD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2075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218B0-1A35-46B0-BE42-8F546D53AFAE}" type="datetimeFigureOut">
              <a:rPr kumimoji="1" lang="ja-JP" altLang="en-US" smtClean="0"/>
              <a:t>2014/3/30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B7F7-6EFA-4692-BE7B-B4AF18ADD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6536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692696" y="560512"/>
            <a:ext cx="5593198" cy="236988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ja-JP" altLang="en-US" sz="6000" b="1" cap="none" spc="0" dirty="0" smtClean="0">
                <a:ln w="1143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☆サプリ</a:t>
            </a:r>
            <a:r>
              <a:rPr lang="ja-JP" altLang="en-US" sz="6000" b="1" dirty="0">
                <a:ln w="1143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鑑定</a:t>
            </a:r>
            <a:endParaRPr lang="en-US" altLang="ja-JP" sz="6000" b="1" cap="none" spc="0" dirty="0" smtClean="0">
              <a:ln w="11430"/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ja-JP" altLang="en-US" sz="6000" b="1" dirty="0" smtClean="0">
                <a:ln w="1143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はじめました！</a:t>
            </a:r>
            <a:endParaRPr lang="en-US" altLang="ja-JP" sz="6000" b="1" dirty="0" smtClean="0">
              <a:ln w="11430"/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ja-JP" altLang="en-US" sz="2800" b="1" cap="none" spc="0" dirty="0" smtClean="0">
                <a:ln w="1143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＊鑑定料は</a:t>
            </a:r>
            <a:r>
              <a:rPr lang="ja-JP" altLang="en-US" sz="2800" b="1" dirty="0">
                <a:ln w="1143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無料です</a:t>
            </a:r>
            <a:endParaRPr lang="ja-JP" altLang="en-US" sz="2800" b="1" cap="none" spc="0" dirty="0">
              <a:ln w="11430"/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56" y="3105062"/>
            <a:ext cx="1267200" cy="1775930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667470" y="3208197"/>
            <a:ext cx="47138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C0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いま</a:t>
            </a:r>
            <a:r>
              <a:rPr kumimoji="1" lang="ja-JP" altLang="en-US" sz="3200" dirty="0" smtClean="0">
                <a:solidFill>
                  <a:srgbClr val="C0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愛用中のサプリがあるのだけれど、</a:t>
            </a:r>
            <a:r>
              <a:rPr lang="ja-JP" altLang="en-US" sz="3200" dirty="0" smtClean="0">
                <a:solidFill>
                  <a:srgbClr val="C0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本当に</a:t>
            </a:r>
            <a:r>
              <a:rPr kumimoji="1" lang="ja-JP" altLang="en-US" sz="3200" dirty="0" smtClean="0">
                <a:solidFill>
                  <a:srgbClr val="C0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効いているのだろうか？</a:t>
            </a:r>
            <a:endParaRPr kumimoji="1" lang="ja-JP" altLang="en-US" sz="3200" dirty="0">
              <a:solidFill>
                <a:srgbClr val="C0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260648" y="5169024"/>
            <a:ext cx="6336704" cy="1944216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rgbClr val="FF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60648" y="5268615"/>
            <a:ext cx="626503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・サプリの効き目の確かめ方って？</a:t>
            </a:r>
            <a:endParaRPr lang="en-US" altLang="ja-JP" sz="2800" dirty="0" smtClean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800" dirty="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・薬と相性の良くないサプリって？</a:t>
            </a:r>
            <a:endParaRPr lang="en-US" altLang="ja-JP" sz="2800" dirty="0" smtClean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2800" dirty="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・手を出してはいけないサプリって？</a:t>
            </a:r>
            <a:endParaRPr kumimoji="1" lang="en-US" altLang="ja-JP" sz="2800" dirty="0" smtClean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800" dirty="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・だまされないサプリの選び方って？</a:t>
            </a:r>
            <a:endParaRPr kumimoji="1" lang="en-US" altLang="ja-JP" sz="2800" dirty="0" smtClean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1029" name="Picture 5" descr="C:\Users\Personal\AppData\Local\Microsoft\Windows\Temporary Internet Files\Content.IE5\PBSXXLFD\MC90031841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5114" y="8769424"/>
            <a:ext cx="93610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テキスト ボックス 10"/>
          <p:cNvSpPr txBox="1"/>
          <p:nvPr/>
        </p:nvSpPr>
        <p:spPr>
          <a:xfrm>
            <a:off x="470336" y="7473280"/>
            <a:ext cx="6127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本</a:t>
            </a:r>
            <a:r>
              <a:rPr kumimoji="1" lang="ja-JP" altLang="en-US" sz="2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院では、食機能の専門家として、皆様からサプリの利用に関するご相談をおまちしております。お気軽にお尋ねください。</a:t>
            </a:r>
            <a:endParaRPr kumimoji="1" lang="ja-JP" altLang="en-US" sz="24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5755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91</Words>
  <Application>Microsoft Office PowerPoint</Application>
  <PresentationFormat>A4 210 x 297 mm</PresentationFormat>
  <Paragraphs>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GLOBAL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GLOBAL</dc:creator>
  <cp:lastModifiedBy>GLOBAL</cp:lastModifiedBy>
  <cp:revision>6</cp:revision>
  <dcterms:created xsi:type="dcterms:W3CDTF">2014-03-29T14:52:40Z</dcterms:created>
  <dcterms:modified xsi:type="dcterms:W3CDTF">2014-03-30T03:55:51Z</dcterms:modified>
</cp:coreProperties>
</file>