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542" y="-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698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281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581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76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959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913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769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4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190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203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303EB-0D5B-4281-985D-A62BA0DAF869}" type="datetimeFigureOut">
              <a:rPr kumimoji="1" lang="ja-JP" altLang="en-US" smtClean="0"/>
              <a:t>2014/5/23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695B9-F1A2-40C9-AC46-CB4AE0E08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171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Personal\AppData\Local\Microsoft\Windows\Temporary Internet Files\Content.IE5\17794024\MP90033730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" y="0"/>
            <a:ext cx="6858000" cy="9614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0" y="9417496"/>
            <a:ext cx="6858000" cy="488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6270" y="128464"/>
            <a:ext cx="65854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市販品より</a:t>
            </a:r>
            <a:r>
              <a:rPr lang="ja-JP" altLang="en-US" sz="4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高機能</a:t>
            </a:r>
            <a:r>
              <a:rPr lang="ja-JP" altLang="en-US" sz="44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な</a:t>
            </a:r>
            <a:r>
              <a:rPr kumimoji="1" lang="ja-JP" altLang="en-US" sz="44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サプリ</a:t>
            </a:r>
            <a:endParaRPr kumimoji="1" lang="en-US" altLang="ja-JP" sz="440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4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ご紹介いたしております。</a:t>
            </a:r>
            <a:endParaRPr kumimoji="1" lang="ja-JP" altLang="en-US" sz="44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7477343"/>
            <a:ext cx="685833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【</a:t>
            </a:r>
            <a:r>
              <a:rPr lang="ja-JP" altLang="en-US" sz="200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高機能</a:t>
            </a:r>
            <a:r>
              <a:rPr lang="ja-JP" altLang="en-US" sz="200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な</a:t>
            </a:r>
            <a:r>
              <a:rPr lang="ja-JP" altLang="en-US" sz="20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理由</a:t>
            </a:r>
            <a:r>
              <a:rPr lang="en-US" altLang="ja-JP" sz="20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】</a:t>
            </a:r>
          </a:p>
          <a:p>
            <a:r>
              <a:rPr kumimoji="1" lang="ja-JP" altLang="en-US" sz="24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＊一般市販がないため宣伝広告費の上乗せなし。</a:t>
            </a:r>
            <a:endParaRPr kumimoji="1" lang="en-US" altLang="ja-JP" sz="2400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24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＊医療機関の厳しい審美眼をクリアした品質。</a:t>
            </a:r>
            <a:endParaRPr lang="en-US" altLang="ja-JP" sz="2400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24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＊イメージ作りの余計な成分を配合していない。</a:t>
            </a:r>
            <a:endParaRPr kumimoji="1" lang="en-US" altLang="ja-JP" sz="2400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24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→カラダにもサイフにもやさしいサプリです！</a:t>
            </a:r>
            <a:endParaRPr kumimoji="1" lang="en-US" altLang="ja-JP" sz="2400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0047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60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GLOBAL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GLOBAL</dc:creator>
  <cp:lastModifiedBy>GLOBAL</cp:lastModifiedBy>
  <cp:revision>11</cp:revision>
  <dcterms:created xsi:type="dcterms:W3CDTF">2014-05-23T05:04:08Z</dcterms:created>
  <dcterms:modified xsi:type="dcterms:W3CDTF">2014-05-23T12:30:16Z</dcterms:modified>
</cp:coreProperties>
</file>