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54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6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28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58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76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5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91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19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20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17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ersonal\AppData\Local\Microsoft\Windows\Temporary Internet Files\Content.IE5\17794024\MP90033730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" y="0"/>
            <a:ext cx="6858000" cy="961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9417496"/>
            <a:ext cx="6858000" cy="488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6151" y="357672"/>
            <a:ext cx="644599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市販品より</a:t>
            </a:r>
            <a:r>
              <a:rPr lang="ja-JP" altLang="en-US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価値ある</a:t>
            </a:r>
            <a:r>
              <a:rPr kumimoji="1"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サプリ</a:t>
            </a:r>
            <a:endParaRPr kumimoji="1" lang="en-US" altLang="ja-JP" sz="4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ご紹介いたしております。</a:t>
            </a:r>
            <a:endParaRPr kumimoji="1" lang="ja-JP" altLang="en-US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7477343"/>
            <a:ext cx="685833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lang="ja-JP" altLang="en-US" sz="20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価値ある</a:t>
            </a:r>
            <a:r>
              <a:rPr lang="ja-JP" altLang="en-US" sz="200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理由</a:t>
            </a:r>
            <a:r>
              <a:rPr lang="en-US" altLang="ja-JP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r>
              <a:rPr kumimoji="1"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＊一般市販がないため宣伝広告費の上乗せなし。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＊医療機関の厳しい審美眼をクリアした品質。</a:t>
            </a:r>
            <a:endParaRPr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＊イメージ作りの余計な成分を配合していない。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→カラダにもサイフにもやさしいサプリです！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04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60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GLOBAL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GLOBAL</dc:creator>
  <cp:lastModifiedBy>GLOBAL</cp:lastModifiedBy>
  <cp:revision>7</cp:revision>
  <dcterms:created xsi:type="dcterms:W3CDTF">2014-05-23T05:04:08Z</dcterms:created>
  <dcterms:modified xsi:type="dcterms:W3CDTF">2014-05-23T12:30:58Z</dcterms:modified>
</cp:coreProperties>
</file>